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41C1A-68D8-4FA1-BD1F-33B35F6045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C67237-3826-496A-BAA4-1F02B084D2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FE97F-CF3F-42A2-B82F-EAA3534CB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E014C-DF03-4E4D-BABB-5C785EDA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1DD309-F2FF-464D-9B6F-EA8999412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989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63B7F-73EF-456B-BB12-761845262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0C00B6-1D61-49D4-A330-758DAC2AB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1A3EB-9658-473C-B34E-26319FF1E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11ACB-B5B8-47E6-8582-C518C39ED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1F6E4-DBB7-4500-92EB-7AD0A374C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9627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7D90C9-83CB-49C2-A959-6B7B4A0BE1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2658B-96C3-48E5-A9D3-4BA622CB6C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EC222-D9C4-4AB3-BDFF-34EAF35B7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15A72-53D0-4D76-9A0D-1CA4C85CD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8D85A-9341-4EEE-8275-13EF7C08B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998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23DD9-14BA-4778-977A-4D1173879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701E5-BB0C-4475-8643-BE9E261A3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1716D-E35A-4331-B4A9-7CD24E79A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62FC5-3422-4DAD-8806-F8B276B91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4799-D97C-4C6B-BA82-145C35686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8614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B2948-CAC9-48DE-826C-B5981C0FA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CCBA4-65F8-433E-8344-00E568570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EA157-4D13-4137-B444-7298407DA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98FC2-5842-4E9A-97C6-36DD04F05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6ACF4-8D60-4D24-9F25-75A9EF767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524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F637B-A590-4367-8B76-806224572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5D679-E1DB-4816-9599-FDF1F3F870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2EE0FE-621C-49E9-9A65-2C72F4C3A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65028-CDD2-4C0B-AC11-BCCDB0D0F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4F53F6-77AD-4CD1-93AC-C556CBA30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E9A5A-05BF-4CB4-94BA-263A058DD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0866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95A8-EFD5-4EEF-896F-5ADB4EC00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DE754-9663-4B6D-BF18-B245F1E3D2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6A8ED-AB10-4150-AF66-2DF0031651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89F903-9FA7-4323-AE5A-8050A642E4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1B93F4-82DA-47FD-802B-7125C20D92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A8395A-78B1-4916-9D3F-F9F377D6E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AA3660-32E2-4A85-A0E0-38F7CCEF5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E6CE04-C62D-488D-8220-B8319C4A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7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7E21F-D074-45ED-B5BA-6A760A00A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694835-60C2-4812-8520-527EE90CD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8231A4-4EC0-428F-AC0B-E7765F84D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C9A8AB-4BF2-4571-B66B-5814F4B72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3710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B84796-E07B-435C-9D76-6004F3312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D60CF0-C563-4A4E-9036-C5804AA48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358A4-45CA-438A-BAEF-82F158409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168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446A-4810-4B31-8C7F-D0F1CFAC4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2D09B-C99B-4E3B-964C-F41BC302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47382E-2535-40DC-859B-25B855FDF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0B0DF-DD26-4FEB-9B4F-4010C34DB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D60F1C-88F8-4E05-B0EC-B3DA81A82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14724-AB7C-4D93-9635-63F2E20C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46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2AD03-232D-47B7-A5DE-7ACA09A9B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0BA9E3-7BEA-4458-82EB-22942E9A76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B367DB-3677-4DB6-85CF-E0E97473F4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4141F-1C03-4645-A4E1-445A6EF80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D6B861-5FED-49F0-BC52-25F27F0C1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F7116F-09ED-4C64-B66D-6DD7D276C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573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0E9460-47B2-4703-A2F4-47A0D3915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80373-3EC9-4856-8F80-AF8C48333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21DC9-7354-46AC-861A-2D1E842B38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B9A3D-AC2E-4933-8147-73136B623F5F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D5537-F1DC-4B7B-8A63-8B1C1E60F9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5BA0F-5507-44F0-BF4F-8EC6B139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85BAF-6194-443E-BE78-4E913DF6A4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276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8D1C6-31E7-493E-AE66-7F1EF30039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Phone Application UI design ideas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59EAB-5CD5-4D73-9BC6-80213DD908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Ben James</a:t>
            </a:r>
          </a:p>
        </p:txBody>
      </p:sp>
    </p:spTree>
    <p:extLst>
      <p:ext uri="{BB962C8B-B14F-4D97-AF65-F5344CB8AC3E}">
        <p14:creationId xmlns:p14="http://schemas.microsoft.com/office/powerpoint/2010/main" val="3086578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A0B1F-C863-4A54-8331-32EB161C1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that I got inspiration from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C6FBFF-4F3A-4DC6-9829-61F455F40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749" y="1580225"/>
            <a:ext cx="2572712" cy="45737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825438-185A-4F2D-BA1C-59393C6F75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30"/>
          <a:stretch/>
        </p:blipFill>
        <p:spPr>
          <a:xfrm>
            <a:off x="6363151" y="1580225"/>
            <a:ext cx="2483113" cy="48116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184C98-2DFE-4B03-A345-334863C806EB}"/>
              </a:ext>
            </a:extLst>
          </p:cNvPr>
          <p:cNvSpPr txBox="1"/>
          <p:nvPr/>
        </p:nvSpPr>
        <p:spPr>
          <a:xfrm>
            <a:off x="378047" y="1580225"/>
            <a:ext cx="1681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Wetherspoons application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9A8979-CE9D-45AF-B793-A7F33084BE02}"/>
              </a:ext>
            </a:extLst>
          </p:cNvPr>
          <p:cNvSpPr txBox="1"/>
          <p:nvPr/>
        </p:nvSpPr>
        <p:spPr>
          <a:xfrm>
            <a:off x="9126245" y="1580225"/>
            <a:ext cx="1100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Barathon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7898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1EC1E-A270-4E4B-B16A-2B060E308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drawn up designs taking ideas from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DB4DCF-10C1-460A-8102-243A4AD7A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59" y="1828800"/>
            <a:ext cx="3120719" cy="41686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9C9B12-FC47-4977-8CDC-E368EFF688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762" y="1828800"/>
            <a:ext cx="3143160" cy="41986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C66B5D-0830-47C7-AFB6-84ADE8B3AC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207" y="1828800"/>
            <a:ext cx="3143160" cy="419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725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F75FF-0903-401C-95FD-E214CA495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913" y="2895260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Digital versions of the UI Design</a:t>
            </a:r>
          </a:p>
        </p:txBody>
      </p:sp>
    </p:spTree>
    <p:extLst>
      <p:ext uri="{BB962C8B-B14F-4D97-AF65-F5344CB8AC3E}">
        <p14:creationId xmlns:p14="http://schemas.microsoft.com/office/powerpoint/2010/main" val="1100866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FD2FE-75C4-4284-A040-0955DB4F3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 up screen and characteristics screen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A5B831-30A0-49F4-84B4-1C00D0F874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" t="6717" r="73422" b="47813"/>
          <a:stretch/>
        </p:blipFill>
        <p:spPr>
          <a:xfrm>
            <a:off x="2441358" y="1309932"/>
            <a:ext cx="6161103" cy="538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54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F1908-851F-40EA-89F1-9547487FD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Timing Pop up and List of pubs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895EEB-7665-4041-B724-9453453260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33" t="6399" r="49030" b="50000"/>
          <a:stretch/>
        </p:blipFill>
        <p:spPr>
          <a:xfrm>
            <a:off x="2547891" y="1825121"/>
            <a:ext cx="5548544" cy="466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256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7D767-DF29-4C6A-8CF4-FB20509CB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Pub profile page and the main app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7F9E6E-95D6-4999-A9C4-2143FA6C0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10" t="6890" r="24375" b="50000"/>
          <a:stretch/>
        </p:blipFill>
        <p:spPr>
          <a:xfrm>
            <a:off x="2707884" y="1690688"/>
            <a:ext cx="5983356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498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35812-1E0C-4F06-8857-E765FA61C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Congratulatory Screen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35CBE5-6A50-4465-ACFD-3412C14617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93" t="8942" r="11966" b="47496"/>
          <a:stretch/>
        </p:blipFill>
        <p:spPr>
          <a:xfrm>
            <a:off x="4332300" y="1535837"/>
            <a:ext cx="2814224" cy="5039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826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7496</TotalTime>
  <Words>53</Words>
  <Application>Microsoft Office PowerPoint</Application>
  <PresentationFormat>Widescreen</PresentationFormat>
  <Paragraphs>11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Phone Application UI design ideas</vt:lpstr>
      <vt:lpstr>Examples that I got inspiration from</vt:lpstr>
      <vt:lpstr>Some drawn up designs taking ideas from example</vt:lpstr>
      <vt:lpstr>Digital versions of the UI Design</vt:lpstr>
      <vt:lpstr>Start up screen and characteristics screen</vt:lpstr>
      <vt:lpstr>Timing Pop up and List of pubs</vt:lpstr>
      <vt:lpstr>Pub profile page and the main app page</vt:lpstr>
      <vt:lpstr>Congratulatory Screen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Phone Application UI design ideas</dc:title>
  <dc:creator>Ben James [bej31]</dc:creator>
  <cp:lastModifiedBy>Ben James [bej31]</cp:lastModifiedBy>
  <cp:revision>9</cp:revision>
  <dcterms:created xsi:type="dcterms:W3CDTF">2019-02-20T09:02:55Z</dcterms:created>
  <dcterms:modified xsi:type="dcterms:W3CDTF">2019-03-15T12:48:09Z</dcterms:modified>
</cp:coreProperties>
</file>